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59" r:id="rId7"/>
    <p:sldId id="265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19AFA-B9F0-CB1E-E9A6-8C14CBE1C7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9B644B-D72B-C3E4-ACA3-62C9FDAB0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BECCA-3B64-61E8-90FE-29A63A1AC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9972B-A787-5552-9B53-3B4739549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C1965-88AC-A608-0111-C58B81C39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81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0E9D7-3D75-E9C5-E442-7DB84ECF7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BDC905-2969-FCB4-638A-7D2D71431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7F3D1-21ED-824D-DF49-CE5929F18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AD213-0828-AF48-5EF7-7BE6A6C33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37259-D3A8-3364-EFB4-452D3A26A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368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69B80D-0A8E-E6E5-226D-57C263564F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661CC8-E32D-9884-E4DA-EE032C3F3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6C3F8-A367-DFCD-07FF-C6E9B8165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15D83-4E1C-97A4-7F46-C3750547A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5FF19-8A15-36FB-8E14-4460A356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848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20DE2-33A4-8D4C-CF02-23644A797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14DC2-5FCC-A98F-DD00-CA80C7C79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6BF30-6C5E-2A15-9F87-9BB9B7EB0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B1129-CDF9-B75C-5919-1E4F5F9D1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87793-9FC4-47FF-2547-93ACC9E57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974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110ED-2E58-F25C-C90F-147080D09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79C21-A997-D476-3914-194C8016B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016ED-562A-6656-F933-281FF66B5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78601-7541-CDFB-61EB-BE063D03E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199AF-7E92-745C-8024-A153D6685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68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5E8D5-4A19-196F-C332-8D6B2B9FE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F032C-24C4-29E6-7A55-FFF31FB198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5E07A9-7BD1-555C-9807-D48B9B86C7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19FFC-ED1F-F5F7-5EE4-9E4F587D7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783260-2CA4-CA33-BAD6-787F531AD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DBEAB-3821-0C98-6C9D-B61687840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98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4A11-C4FF-0B84-D879-FB39A51C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EB5E5-FEC8-41A8-27E7-F3148EED1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9B75E9-0CC9-CC0B-16DF-73A92CAA3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D0A88E-DC7B-7A9F-9437-62AB2E9241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44A566-28D9-B912-C576-8ED4DDE4A9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178B16-64F6-DBA5-7588-16E449A08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220F60-E765-15D2-B820-18070166A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6A5840-7158-D807-F1B3-D27E6F51A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365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74D91-6DF1-7310-177D-BA5FDDA07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BECCA8-797A-2E14-68FB-BD8118729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9313D-0E58-6823-92B5-20CA00296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F79D20-EBB7-23D7-DDE2-81B306E2C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942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40BDAE-1FD0-E908-C4AF-5C8C91B0B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85F0AA-F732-7E82-6B75-8422FD20F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5E28F-C83F-AB37-9F9A-8B07D29EB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42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B3EE-7AA3-8BB1-F538-3ECEFF5A5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FD34C-4E8A-1EE1-AE88-290E2AA2A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81512-5080-57E9-5620-3149D22A86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4A557B-9AB3-848F-E760-9F4736DC8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6CF7C-EF2E-478D-BDD1-F84AB4DE9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8954B5-F95B-94AC-0BFA-A6169D4CB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8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EE0A2-00ED-A58C-075F-F5A3D5E1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618461-48E7-A8C7-5B5D-036B664621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48E375-1A2A-0CAC-3689-01DCA8008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12BAF7-7919-143C-BC10-A9B930964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D67A6-E138-01F3-A6B0-5477EE065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AA6450-1677-190D-4CAF-453281CDF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819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76B72D-5BE2-168A-EC8A-8D34D2F4E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8C83E-8BD2-3AB2-EA48-0E4D827D9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AB7F1-25E8-C067-6C66-32E55FCF0A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9C5538-7E42-40BD-9F41-649C109B4BF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4611A-27ED-A863-2A36-258D96F0B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DDB86-0394-A826-18F1-471286DB10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7FA68E-3E52-422E-BFC9-84C86C604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60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j1EnScCsyh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4A9E2-7158-11F8-19DD-41CEC1AB67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PIPBoy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70E274-8B67-FD81-4C43-CFBC5C4BC0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Anika </a:t>
            </a:r>
            <a:r>
              <a:rPr lang="en-US" dirty="0" err="1"/>
              <a:t>Roskowski</a:t>
            </a:r>
            <a:r>
              <a:rPr lang="en-US" dirty="0"/>
              <a:t>, Mak Mckinney</a:t>
            </a:r>
          </a:p>
        </p:txBody>
      </p:sp>
    </p:spTree>
    <p:extLst>
      <p:ext uri="{BB962C8B-B14F-4D97-AF65-F5344CB8AC3E}">
        <p14:creationId xmlns:p14="http://schemas.microsoft.com/office/powerpoint/2010/main" val="2144127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42E7B-96F4-12A0-3F06-0D9F1DEAC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  <p:pic>
        <p:nvPicPr>
          <p:cNvPr id="5" name="Video">
            <a:hlinkClick r:id="" action="ppaction://media"/>
            <a:extLst>
              <a:ext uri="{FF2B5EF4-FFF2-40B4-BE49-F238E27FC236}">
                <a16:creationId xmlns:a16="http://schemas.microsoft.com/office/drawing/2014/main" id="{DF60C689-091A-E3FE-D5DF-A4CB628D79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99168" y="952419"/>
            <a:ext cx="4154632" cy="554045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C5C76E-9711-F45A-D9F4-5149E2106118}"/>
              </a:ext>
            </a:extLst>
          </p:cNvPr>
          <p:cNvSpPr txBox="1"/>
          <p:nvPr/>
        </p:nvSpPr>
        <p:spPr>
          <a:xfrm>
            <a:off x="838200" y="1690688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On youtube: https://www.youtube.com/watch?v=DNfblcrEts0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25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1D968-961C-528F-5F1A-23FCE2FD9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82045-3829-7187-C39D-CB195EA90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Modular Construction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 Functionality</a:t>
            </a:r>
          </a:p>
          <a:p>
            <a:pPr lvl="1"/>
            <a:r>
              <a:rPr lang="en-US" dirty="0"/>
              <a:t>LCD Functionality</a:t>
            </a:r>
          </a:p>
          <a:p>
            <a:pPr lvl="1"/>
            <a:r>
              <a:rPr lang="en-US" dirty="0" err="1"/>
              <a:t>WiFi</a:t>
            </a:r>
            <a:r>
              <a:rPr lang="en-US" dirty="0"/>
              <a:t>/LCD Integration and Compatibility</a:t>
            </a:r>
          </a:p>
          <a:p>
            <a:pPr lvl="1"/>
            <a:r>
              <a:rPr lang="en-US" dirty="0"/>
              <a:t>Audio Functionality</a:t>
            </a:r>
          </a:p>
          <a:p>
            <a:pPr lvl="1"/>
            <a:r>
              <a:rPr lang="en-US" dirty="0"/>
              <a:t>RTC Functionality </a:t>
            </a:r>
          </a:p>
          <a:p>
            <a:r>
              <a:rPr lang="en-US" dirty="0"/>
              <a:t>Finite State Machine Design and Debugging</a:t>
            </a:r>
          </a:p>
        </p:txBody>
      </p:sp>
    </p:spTree>
    <p:extLst>
      <p:ext uri="{BB962C8B-B14F-4D97-AF65-F5344CB8AC3E}">
        <p14:creationId xmlns:p14="http://schemas.microsoft.com/office/powerpoint/2010/main" val="3093456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B6A8E-F0B6-190C-CB29-487B32F5E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3FC2E-9A68-EE81-C9AB-64C3047789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Fallout Video Game Universe, a nuclear bomb is dropped on the United States. The Vault Tec Company has created a wearable device that tracks wearer metrics, location, </a:t>
            </a:r>
            <a:r>
              <a:rPr lang="en-US" dirty="0" err="1"/>
              <a:t>etc</a:t>
            </a:r>
            <a:r>
              <a:rPr lang="en-US" dirty="0"/>
              <a:t> that also serves as the pause menu and in game radio</a:t>
            </a:r>
          </a:p>
          <a:p>
            <a:r>
              <a:rPr lang="en-US" dirty="0"/>
              <a:t>The device must have data to help the wearer survive in the wasteland as well as a music option to help the wearer stay current with news</a:t>
            </a:r>
          </a:p>
        </p:txBody>
      </p:sp>
    </p:spTree>
    <p:extLst>
      <p:ext uri="{BB962C8B-B14F-4D97-AF65-F5344CB8AC3E}">
        <p14:creationId xmlns:p14="http://schemas.microsoft.com/office/powerpoint/2010/main" val="352257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6CC1F-93E4-5A8D-9684-D2118E174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81B5B-D76E-07D6-ED89-6E18CDC4D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Fallout game universe</a:t>
            </a:r>
          </a:p>
          <a:p>
            <a:pPr lvl="1"/>
            <a:r>
              <a:rPr lang="en-US" dirty="0"/>
              <a:t>Nuclear Apocalyptic world, advanced without transistors </a:t>
            </a:r>
          </a:p>
          <a:p>
            <a:r>
              <a:rPr lang="en-US" dirty="0" err="1"/>
              <a:t>PipBoy</a:t>
            </a:r>
            <a:r>
              <a:rPr lang="en-US" dirty="0"/>
              <a:t> – Survivor Information Hub</a:t>
            </a:r>
          </a:p>
          <a:p>
            <a:pPr lvl="1"/>
            <a:r>
              <a:rPr lang="en-US" dirty="0"/>
              <a:t>Player Location/General Map </a:t>
            </a:r>
          </a:p>
          <a:p>
            <a:pPr lvl="1"/>
            <a:r>
              <a:rPr lang="en-US" dirty="0"/>
              <a:t>Player Metrics (Health, Status Effects, &amp; Inventory)</a:t>
            </a:r>
          </a:p>
          <a:p>
            <a:pPr lvl="1"/>
            <a:r>
              <a:rPr lang="en-US" dirty="0"/>
              <a:t>Quest Information/History</a:t>
            </a:r>
          </a:p>
          <a:p>
            <a:pPr lvl="1"/>
            <a:r>
              <a:rPr lang="en-US" dirty="0"/>
              <a:t>Radio &amp; News</a:t>
            </a:r>
          </a:p>
          <a:p>
            <a:pPr lvl="1"/>
            <a:r>
              <a:rPr lang="en-US" dirty="0"/>
              <a:t>Pause Menu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670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76393-E981-3BBF-2549-3EEF0EA2D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D9449-5DA6-66FB-1B3D-5E649CAE72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E74D8-73A3-7FE0-611C-45438DF6EB5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User Selected Operation Modes</a:t>
            </a:r>
          </a:p>
          <a:p>
            <a:r>
              <a:rPr lang="en-US" dirty="0"/>
              <a:t>LCD Display </a:t>
            </a:r>
          </a:p>
          <a:p>
            <a:r>
              <a:rPr lang="en-US" dirty="0"/>
              <a:t>Weather Fetching </a:t>
            </a:r>
          </a:p>
          <a:p>
            <a:r>
              <a:rPr lang="en-US" dirty="0"/>
              <a:t>Real Time Clock </a:t>
            </a:r>
          </a:p>
          <a:p>
            <a:r>
              <a:rPr lang="en-US" dirty="0"/>
              <a:t>Audio Output </a:t>
            </a:r>
          </a:p>
          <a:p>
            <a:pPr lvl="1"/>
            <a:r>
              <a:rPr lang="en-US" dirty="0"/>
              <a:t>Instrument Selection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5805E6-1B07-0ACF-C701-18B96EC583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Theories/Concepts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37A2EF-A450-566A-0F45-B0BE63FD791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Finite State Machine</a:t>
            </a:r>
          </a:p>
          <a:p>
            <a:r>
              <a:rPr lang="en-US" dirty="0"/>
              <a:t>I2C Communication</a:t>
            </a:r>
          </a:p>
          <a:p>
            <a:r>
              <a:rPr lang="en-US" dirty="0"/>
              <a:t>UART Communication </a:t>
            </a:r>
          </a:p>
          <a:p>
            <a:r>
              <a:rPr lang="en-US" dirty="0"/>
              <a:t>API Fetching</a:t>
            </a:r>
          </a:p>
          <a:p>
            <a:r>
              <a:rPr lang="en-US" dirty="0"/>
              <a:t>8-bit Binary Weighted DAC</a:t>
            </a:r>
          </a:p>
          <a:p>
            <a:r>
              <a:rPr lang="en-US" dirty="0"/>
              <a:t>Various Timer Interrupts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07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9BF2-C360-CF94-93E9-D0F64D4EC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Theories/Concepts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BF85B-7A5E-72CD-A8D8-C16C9DFF8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UART (</a:t>
            </a:r>
            <a:r>
              <a:rPr lang="en-US" dirty="0" err="1"/>
              <a:t>WiFi</a:t>
            </a:r>
            <a:r>
              <a:rPr lang="en-US" dirty="0"/>
              <a:t>, Debugging Prints) </a:t>
            </a:r>
          </a:p>
          <a:p>
            <a:r>
              <a:rPr lang="en-US" dirty="0"/>
              <a:t>I2C  (LCD, RTC) </a:t>
            </a:r>
          </a:p>
          <a:p>
            <a:r>
              <a:rPr lang="en-US" dirty="0"/>
              <a:t>API Fetching </a:t>
            </a:r>
          </a:p>
          <a:p>
            <a:r>
              <a:rPr lang="en-US" dirty="0"/>
              <a:t>8-bit Binary Weighted DAC (Audio) </a:t>
            </a:r>
          </a:p>
          <a:p>
            <a:r>
              <a:rPr lang="en-US" dirty="0"/>
              <a:t>Finite State Machine</a:t>
            </a:r>
          </a:p>
          <a:p>
            <a:r>
              <a:rPr lang="en-US" dirty="0" err="1"/>
              <a:t>Systick</a:t>
            </a:r>
            <a:r>
              <a:rPr lang="en-US" dirty="0"/>
              <a:t> Timer</a:t>
            </a:r>
          </a:p>
          <a:p>
            <a:r>
              <a:rPr lang="en-US" dirty="0"/>
              <a:t>General Register Timer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820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8543B-335A-FA48-8B2E-56D84C5A9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1AC21-C91F-7C07-26D8-D65840C64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Must Match Expected Behavior</a:t>
            </a:r>
          </a:p>
          <a:p>
            <a:r>
              <a:rPr lang="en-US" dirty="0"/>
              <a:t>Correct Output and Displays</a:t>
            </a:r>
          </a:p>
          <a:p>
            <a:pPr lvl="1"/>
            <a:r>
              <a:rPr lang="en-US" dirty="0"/>
              <a:t>Prints properly formatted</a:t>
            </a:r>
          </a:p>
          <a:p>
            <a:pPr lvl="1"/>
            <a:r>
              <a:rPr lang="en-US" dirty="0"/>
              <a:t>Correct/Most recent data is shown </a:t>
            </a:r>
          </a:p>
          <a:p>
            <a:r>
              <a:rPr lang="en-US" dirty="0"/>
              <a:t>Proper State Transitions</a:t>
            </a:r>
          </a:p>
          <a:p>
            <a:pPr lvl="1"/>
            <a:r>
              <a:rPr lang="en-US" dirty="0"/>
              <a:t>Previous state functions suspended </a:t>
            </a:r>
          </a:p>
          <a:p>
            <a:pPr lvl="1"/>
            <a:r>
              <a:rPr lang="en-US" dirty="0"/>
              <a:t>Correct behavior of current state</a:t>
            </a:r>
          </a:p>
          <a:p>
            <a:r>
              <a:rPr lang="en-US" dirty="0"/>
              <a:t>“Feel Good” Aspect</a:t>
            </a:r>
          </a:p>
          <a:p>
            <a:pPr lvl="1"/>
            <a:r>
              <a:rPr lang="en-US" dirty="0"/>
              <a:t>Does it look and feel good to use as a user? </a:t>
            </a:r>
          </a:p>
        </p:txBody>
      </p:sp>
    </p:spTree>
    <p:extLst>
      <p:ext uri="{BB962C8B-B14F-4D97-AF65-F5344CB8AC3E}">
        <p14:creationId xmlns:p14="http://schemas.microsoft.com/office/powerpoint/2010/main" val="401752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3654C-83ED-ED4B-5AF0-B5F5381E0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46B15-96A0-865A-97DE-EC2D2ADA6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Incremental validation of modules </a:t>
            </a:r>
          </a:p>
          <a:p>
            <a:pPr lvl="1"/>
            <a:r>
              <a:rPr lang="en-US" dirty="0"/>
              <a:t>Module Functionality </a:t>
            </a:r>
          </a:p>
          <a:p>
            <a:pPr lvl="1"/>
            <a:r>
              <a:rPr lang="en-US" dirty="0"/>
              <a:t>Invokable from Main</a:t>
            </a:r>
          </a:p>
          <a:p>
            <a:r>
              <a:rPr lang="en-US" dirty="0"/>
              <a:t>Finite State Machine Testing</a:t>
            </a:r>
          </a:p>
          <a:p>
            <a:pPr lvl="1"/>
            <a:r>
              <a:rPr lang="en-US" dirty="0"/>
              <a:t>Input stress test with state select buttons</a:t>
            </a:r>
          </a:p>
          <a:p>
            <a:r>
              <a:rPr lang="en-US" dirty="0"/>
              <a:t>Full System Testing</a:t>
            </a:r>
          </a:p>
          <a:p>
            <a:pPr lvl="1"/>
            <a:r>
              <a:rPr lang="en-US" dirty="0"/>
              <a:t>Individual functionality and proper state handling 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588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6F73C-3D3E-6D9B-238F-F5D8A89F9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To Existing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15DE6-705D-1768-1F80-3892D8E7D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(if not all) Similar Real-World </a:t>
            </a:r>
            <a:r>
              <a:rPr lang="en-US" dirty="0" err="1"/>
              <a:t>PipBoy</a:t>
            </a:r>
            <a:r>
              <a:rPr lang="en-US" dirty="0"/>
              <a:t> projects use Python and/or SOCs with operating systems</a:t>
            </a:r>
          </a:p>
          <a:p>
            <a:pPr lvl="1"/>
            <a:r>
              <a:rPr lang="en-US" dirty="0"/>
              <a:t>Less game accurate than microcontrollers</a:t>
            </a:r>
          </a:p>
          <a:p>
            <a:pPr lvl="1"/>
            <a:r>
              <a:rPr lang="en-US" dirty="0"/>
              <a:t>Arguably less space efficient </a:t>
            </a:r>
          </a:p>
          <a:p>
            <a:r>
              <a:rPr lang="en-US" dirty="0"/>
              <a:t>Ours was a smaller scale, and was written on a fully embedded system without a specific operating system </a:t>
            </a:r>
          </a:p>
          <a:p>
            <a:endParaRPr lang="en-US" dirty="0"/>
          </a:p>
          <a:p>
            <a:r>
              <a:rPr lang="en-US" dirty="0"/>
              <a:t>A very good example of a real-world </a:t>
            </a:r>
            <a:r>
              <a:rPr lang="en-US" dirty="0" err="1"/>
              <a:t>PipBoy</a:t>
            </a:r>
            <a:r>
              <a:rPr lang="en-US" dirty="0"/>
              <a:t> can be seen on YouTube by Your Geek Fix: </a:t>
            </a:r>
            <a:r>
              <a:rPr lang="en-US" dirty="0">
                <a:hlinkClick r:id="rId2"/>
              </a:rPr>
              <a:t>https://www.youtube.com/watch?v=j1EnScCsyhg</a:t>
            </a:r>
            <a:r>
              <a:rPr lang="en-US" dirty="0"/>
              <a:t> 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096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395</Words>
  <Application>Microsoft Office PowerPoint</Application>
  <PresentationFormat>Widescreen</PresentationFormat>
  <Paragraphs>72</Paragraphs>
  <Slides>10</Slides>
  <Notes>0</Notes>
  <HiddenSlides>2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PIPBoy</vt:lpstr>
      <vt:lpstr>Initial Testing</vt:lpstr>
      <vt:lpstr>What is the problem?</vt:lpstr>
      <vt:lpstr>Problem Definition</vt:lpstr>
      <vt:lpstr>Our Solution</vt:lpstr>
      <vt:lpstr>Theories/Concepts</vt:lpstr>
      <vt:lpstr>Metrics</vt:lpstr>
      <vt:lpstr>Validation</vt:lpstr>
      <vt:lpstr>Comparison To Existing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Mckinney, Makayla Grace</dc:creator>
  <cp:lastModifiedBy>Anika R</cp:lastModifiedBy>
  <cp:revision>3</cp:revision>
  <dcterms:created xsi:type="dcterms:W3CDTF">2024-12-02T02:17:53Z</dcterms:created>
  <dcterms:modified xsi:type="dcterms:W3CDTF">2024-12-02T15:24:43Z</dcterms:modified>
</cp:coreProperties>
</file>

<file path=docProps/thumbnail.jpeg>
</file>